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83" r:id="rId3"/>
    <p:sldId id="287" r:id="rId4"/>
    <p:sldId id="288" r:id="rId5"/>
    <p:sldId id="305" r:id="rId6"/>
    <p:sldId id="292" r:id="rId7"/>
    <p:sldId id="306" r:id="rId8"/>
    <p:sldId id="285" r:id="rId9"/>
    <p:sldId id="307" r:id="rId10"/>
    <p:sldId id="308" r:id="rId11"/>
    <p:sldId id="286" r:id="rId12"/>
    <p:sldId id="281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1DB6E6-553A-9F40-8B3D-19FA7F3E1161}" v="4" dt="2020-03-30T08:02:52.8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4"/>
    <p:restoredTop sz="71854"/>
  </p:normalViewPr>
  <p:slideViewPr>
    <p:cSldViewPr snapToGrid="0">
      <p:cViewPr varScale="1">
        <p:scale>
          <a:sx n="79" d="100"/>
          <a:sy n="79" d="100"/>
        </p:scale>
        <p:origin x="87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471DB6E6-553A-9F40-8B3D-19FA7F3E1161}"/>
    <pc:docChg chg="custSel addSld delSld modSld modMainMaster">
      <pc:chgData name="Manuel Sánchez" userId="2180821b70765b11" providerId="LiveId" clId="{471DB6E6-553A-9F40-8B3D-19FA7F3E1161}" dt="2020-03-30T08:02:52.850" v="10"/>
      <pc:docMkLst>
        <pc:docMk/>
      </pc:docMkLst>
      <pc:sldChg chg="del">
        <pc:chgData name="Manuel Sánchez" userId="2180821b70765b11" providerId="LiveId" clId="{471DB6E6-553A-9F40-8B3D-19FA7F3E1161}" dt="2020-03-30T08:02:48.906" v="9" actId="2696"/>
        <pc:sldMkLst>
          <pc:docMk/>
          <pc:sldMk cId="2837746868" sldId="284"/>
        </pc:sldMkLst>
      </pc:sldChg>
      <pc:sldChg chg="add">
        <pc:chgData name="Manuel Sánchez" userId="2180821b70765b11" providerId="LiveId" clId="{471DB6E6-553A-9F40-8B3D-19FA7F3E1161}" dt="2020-03-30T08:02:52.850" v="10"/>
        <pc:sldMkLst>
          <pc:docMk/>
          <pc:sldMk cId="4266071938" sldId="286"/>
        </pc:sldMkLst>
      </pc:sldChg>
      <pc:sldMasterChg chg="modSldLayout">
        <pc:chgData name="Manuel Sánchez" userId="2180821b70765b11" providerId="LiveId" clId="{471DB6E6-553A-9F40-8B3D-19FA7F3E1161}" dt="2020-03-30T08:02:32.667" v="8" actId="166"/>
        <pc:sldMasterMkLst>
          <pc:docMk/>
          <pc:sldMasterMk cId="3653831248" sldId="2147483648"/>
        </pc:sldMasterMkLst>
        <pc:sldLayoutChg chg="addSp delSp modSp">
          <pc:chgData name="Manuel Sánchez" userId="2180821b70765b11" providerId="LiveId" clId="{471DB6E6-553A-9F40-8B3D-19FA7F3E1161}" dt="2020-03-30T08:02:32.667" v="8" actId="166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471DB6E6-553A-9F40-8B3D-19FA7F3E1161}" dt="2020-03-30T08:01:12.428" v="2"/>
            <ac:spMkLst>
              <pc:docMk/>
              <pc:sldMasterMk cId="3653831248" sldId="2147483648"/>
              <pc:sldLayoutMk cId="491318768" sldId="2147483662"/>
              <ac:spMk id="2" creationId="{CCA71D7B-4E49-4745-81B9-1B06FDEB1BD3}"/>
            </ac:spMkLst>
          </pc:spChg>
          <pc:picChg chg="mod">
            <ac:chgData name="Manuel Sánchez" userId="2180821b70765b11" providerId="LiveId" clId="{471DB6E6-553A-9F40-8B3D-19FA7F3E1161}" dt="2020-03-30T08:02:32.667" v="8" actId="166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add mod">
            <ac:chgData name="Manuel Sánchez" userId="2180821b70765b11" providerId="LiveId" clId="{471DB6E6-553A-9F40-8B3D-19FA7F3E1161}" dt="2020-03-30T08:02:26.486" v="7" actId="1076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del">
            <ac:chgData name="Manuel Sánchez" userId="2180821b70765b11" providerId="LiveId" clId="{471DB6E6-553A-9F40-8B3D-19FA7F3E1161}" dt="2020-03-30T08:02:19.412" v="5" actId="478"/>
            <ac:picMkLst>
              <pc:docMk/>
              <pc:sldMasterMk cId="3653831248" sldId="2147483648"/>
              <pc:sldLayoutMk cId="491318768" sldId="2147483662"/>
              <ac:picMk id="11" creationId="{61218873-AEF3-9748-A6F0-A3B1CE1F542B}"/>
            </ac:picMkLst>
          </pc:picChg>
        </pc:sldLayoutChg>
      </pc:sldMasterChg>
    </pc:docChg>
  </pc:docChgLst>
  <pc:docChgLst>
    <pc:chgData name="Txema González Balseiro" userId="a6c5b3bf80d42c52" providerId="Windows Live" clId="Web-{4B3AB458-AE7A-4630-892D-094C6605534A}"/>
    <pc:docChg chg="modSld">
      <pc:chgData name="Txema González Balseiro" userId="a6c5b3bf80d42c52" providerId="Windows Live" clId="Web-{4B3AB458-AE7A-4630-892D-094C6605534A}" dt="2020-02-24T22:44:34.782" v="9" actId="20577"/>
      <pc:docMkLst>
        <pc:docMk/>
      </pc:docMkLst>
      <pc:sldChg chg="modSp">
        <pc:chgData name="Txema González Balseiro" userId="a6c5b3bf80d42c52" providerId="Windows Live" clId="Web-{4B3AB458-AE7A-4630-892D-094C6605534A}" dt="2020-02-24T22:44:33.611" v="7" actId="20577"/>
        <pc:sldMkLst>
          <pc:docMk/>
          <pc:sldMk cId="1917610916" sldId="256"/>
        </pc:sldMkLst>
        <pc:spChg chg="mod">
          <ac:chgData name="Txema González Balseiro" userId="a6c5b3bf80d42c52" providerId="Windows Live" clId="Web-{4B3AB458-AE7A-4630-892D-094C6605534A}" dt="2020-02-24T22:44:33.611" v="7" actId="20577"/>
          <ac:spMkLst>
            <pc:docMk/>
            <pc:sldMk cId="1917610916" sldId="256"/>
            <ac:spMk id="10" creationId="{034FA022-7B61-4C8E-B2CA-2D957DA64C2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15ABBB-BA8A-4E9E-9B6E-EB68B2CC4853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FD034BF-0E12-43AD-9CF9-95203B449E5A}">
      <dgm:prSet/>
      <dgm:spPr/>
      <dgm:t>
        <a:bodyPr/>
        <a:lstStyle/>
        <a:p>
          <a:r>
            <a:rPr lang="es-ES" dirty="0"/>
            <a:t>¿Por donde empezamos?</a:t>
          </a:r>
          <a:endParaRPr lang="en-US" dirty="0"/>
        </a:p>
      </dgm:t>
    </dgm:pt>
    <dgm:pt modelId="{8F8409C3-7FEB-4A75-9F49-6241BE8CA00C}" type="parTrans" cxnId="{DE365C05-BD70-4DD6-A400-2AA3C00C56E9}">
      <dgm:prSet/>
      <dgm:spPr/>
      <dgm:t>
        <a:bodyPr/>
        <a:lstStyle/>
        <a:p>
          <a:endParaRPr lang="en-US"/>
        </a:p>
      </dgm:t>
    </dgm:pt>
    <dgm:pt modelId="{2738674A-FCA0-420D-A4F8-61FD1CE806FA}" type="sibTrans" cxnId="{DE365C05-BD70-4DD6-A400-2AA3C00C56E9}">
      <dgm:prSet/>
      <dgm:spPr/>
      <dgm:t>
        <a:bodyPr/>
        <a:lstStyle/>
        <a:p>
          <a:endParaRPr lang="en-US"/>
        </a:p>
      </dgm:t>
    </dgm:pt>
    <dgm:pt modelId="{F26C6BF3-717D-4195-A53B-0221FC7534BE}">
      <dgm:prSet/>
      <dgm:spPr/>
      <dgm:t>
        <a:bodyPr/>
        <a:lstStyle/>
        <a:p>
          <a:r>
            <a:rPr lang="es-ES" dirty="0">
              <a:cs typeface="Calibri Light"/>
            </a:rPr>
            <a:t>Autenticación</a:t>
          </a:r>
        </a:p>
      </dgm:t>
    </dgm:pt>
    <dgm:pt modelId="{52BC4FC8-D9DC-46BF-A58A-06CAE30623B8}" type="parTrans" cxnId="{552DEC0A-3F29-476E-8CEA-39E438CCFD62}">
      <dgm:prSet/>
      <dgm:spPr/>
      <dgm:t>
        <a:bodyPr/>
        <a:lstStyle/>
        <a:p>
          <a:endParaRPr lang="en-US"/>
        </a:p>
      </dgm:t>
    </dgm:pt>
    <dgm:pt modelId="{547AEEAC-6B5E-4D68-A6E7-A181DD9F1F1A}" type="sibTrans" cxnId="{552DEC0A-3F29-476E-8CEA-39E438CCFD62}">
      <dgm:prSet/>
      <dgm:spPr/>
      <dgm:t>
        <a:bodyPr/>
        <a:lstStyle/>
        <a:p>
          <a:endParaRPr lang="en-US"/>
        </a:p>
      </dgm:t>
    </dgm:pt>
    <dgm:pt modelId="{E65FD3DE-D205-4676-BFF3-E727A46B2BB5}">
      <dgm:prSet/>
      <dgm:spPr/>
      <dgm:t>
        <a:bodyPr/>
        <a:lstStyle/>
        <a:p>
          <a:r>
            <a:rPr lang="es-ES" dirty="0"/>
            <a:t>Autorización</a:t>
          </a:r>
        </a:p>
      </dgm:t>
    </dgm:pt>
    <dgm:pt modelId="{4CCFDC9C-429D-436B-9078-31984B1676B8}" type="parTrans" cxnId="{982722B9-864F-4D50-9803-0B2A59E5CA12}">
      <dgm:prSet/>
      <dgm:spPr/>
      <dgm:t>
        <a:bodyPr/>
        <a:lstStyle/>
        <a:p>
          <a:endParaRPr lang="en-US"/>
        </a:p>
      </dgm:t>
    </dgm:pt>
    <dgm:pt modelId="{E977EBAD-E4F8-41A4-BA80-1F09A5C8AA59}" type="sibTrans" cxnId="{982722B9-864F-4D50-9803-0B2A59E5CA12}">
      <dgm:prSet/>
      <dgm:spPr/>
      <dgm:t>
        <a:bodyPr/>
        <a:lstStyle/>
        <a:p>
          <a:endParaRPr lang="en-US"/>
        </a:p>
      </dgm:t>
    </dgm:pt>
    <dgm:pt modelId="{054405AC-6933-4699-9003-70155A276F64}">
      <dgm:prSet/>
      <dgm:spPr/>
      <dgm:t>
        <a:bodyPr/>
        <a:lstStyle/>
        <a:p>
          <a:r>
            <a:rPr lang="en-US" dirty="0"/>
            <a:t>Claims</a:t>
          </a:r>
        </a:p>
      </dgm:t>
    </dgm:pt>
    <dgm:pt modelId="{138A7776-352A-4225-BAA2-F6555F76DFE3}" type="parTrans" cxnId="{271B9F62-FA00-4E26-B2E4-43B1E4599899}">
      <dgm:prSet/>
      <dgm:spPr/>
      <dgm:t>
        <a:bodyPr/>
        <a:lstStyle/>
        <a:p>
          <a:endParaRPr lang="en-US"/>
        </a:p>
      </dgm:t>
    </dgm:pt>
    <dgm:pt modelId="{AE7A9BC8-8644-427C-8522-1A9F26E50622}" type="sibTrans" cxnId="{271B9F62-FA00-4E26-B2E4-43B1E4599899}">
      <dgm:prSet/>
      <dgm:spPr/>
      <dgm:t>
        <a:bodyPr/>
        <a:lstStyle/>
        <a:p>
          <a:endParaRPr lang="en-US"/>
        </a:p>
      </dgm:t>
    </dgm:pt>
    <dgm:pt modelId="{A7183DA5-234E-45A8-8370-F775D85C385F}">
      <dgm:prSet/>
      <dgm:spPr/>
      <dgm:t>
        <a:bodyPr/>
        <a:lstStyle/>
        <a:p>
          <a:r>
            <a:rPr lang="en-US" dirty="0"/>
            <a:t>Filter</a:t>
          </a:r>
        </a:p>
      </dgm:t>
    </dgm:pt>
    <dgm:pt modelId="{2F937F88-1F5C-4785-9A2B-4073EA923D7D}" type="parTrans" cxnId="{32926C1A-7DF2-4881-A072-A2DA7BF64C50}">
      <dgm:prSet/>
      <dgm:spPr/>
      <dgm:t>
        <a:bodyPr/>
        <a:lstStyle/>
        <a:p>
          <a:endParaRPr lang="en-US"/>
        </a:p>
      </dgm:t>
    </dgm:pt>
    <dgm:pt modelId="{36B04E8E-5C0A-42D3-BD38-CB9BB19D9160}" type="sibTrans" cxnId="{32926C1A-7DF2-4881-A072-A2DA7BF64C50}">
      <dgm:prSet/>
      <dgm:spPr/>
      <dgm:t>
        <a:bodyPr/>
        <a:lstStyle/>
        <a:p>
          <a:endParaRPr lang="en-US"/>
        </a:p>
      </dgm:t>
    </dgm:pt>
    <dgm:pt modelId="{E36BFA60-0284-4BA3-8C96-08181B23BDA7}" type="pres">
      <dgm:prSet presAssocID="{0615ABBB-BA8A-4E9E-9B6E-EB68B2CC4853}" presName="diagram" presStyleCnt="0">
        <dgm:presLayoutVars>
          <dgm:dir/>
          <dgm:resizeHandles val="exact"/>
        </dgm:presLayoutVars>
      </dgm:prSet>
      <dgm:spPr/>
    </dgm:pt>
    <dgm:pt modelId="{6D471625-DF27-4A62-9051-38C22B6D52FE}" type="pres">
      <dgm:prSet presAssocID="{5FD034BF-0E12-43AD-9CF9-95203B449E5A}" presName="node" presStyleLbl="node1" presStyleIdx="0" presStyleCnt="5">
        <dgm:presLayoutVars>
          <dgm:bulletEnabled val="1"/>
        </dgm:presLayoutVars>
      </dgm:prSet>
      <dgm:spPr/>
    </dgm:pt>
    <dgm:pt modelId="{40227867-E808-4494-861F-D689703A511E}" type="pres">
      <dgm:prSet presAssocID="{2738674A-FCA0-420D-A4F8-61FD1CE806FA}" presName="sibTrans" presStyleCnt="0"/>
      <dgm:spPr/>
    </dgm:pt>
    <dgm:pt modelId="{CC7278FD-932D-4FE0-BC6C-A6B2D7247B93}" type="pres">
      <dgm:prSet presAssocID="{F26C6BF3-717D-4195-A53B-0221FC7534BE}" presName="node" presStyleLbl="node1" presStyleIdx="1" presStyleCnt="5">
        <dgm:presLayoutVars>
          <dgm:bulletEnabled val="1"/>
        </dgm:presLayoutVars>
      </dgm:prSet>
      <dgm:spPr/>
    </dgm:pt>
    <dgm:pt modelId="{D2BAFFB0-CC7D-4572-8402-23C94E1E0A0E}" type="pres">
      <dgm:prSet presAssocID="{547AEEAC-6B5E-4D68-A6E7-A181DD9F1F1A}" presName="sibTrans" presStyleCnt="0"/>
      <dgm:spPr/>
    </dgm:pt>
    <dgm:pt modelId="{753D48EE-6A59-458C-B841-1CAAD22DE9E4}" type="pres">
      <dgm:prSet presAssocID="{E65FD3DE-D205-4676-BFF3-E727A46B2BB5}" presName="node" presStyleLbl="node1" presStyleIdx="2" presStyleCnt="5">
        <dgm:presLayoutVars>
          <dgm:bulletEnabled val="1"/>
        </dgm:presLayoutVars>
      </dgm:prSet>
      <dgm:spPr/>
    </dgm:pt>
    <dgm:pt modelId="{362CEEDF-461A-4DC0-8F6C-62E6E204C206}" type="pres">
      <dgm:prSet presAssocID="{E977EBAD-E4F8-41A4-BA80-1F09A5C8AA59}" presName="sibTrans" presStyleCnt="0"/>
      <dgm:spPr/>
    </dgm:pt>
    <dgm:pt modelId="{8DB8DBBF-B5B3-45E7-BDF6-0B2177A2DD17}" type="pres">
      <dgm:prSet presAssocID="{054405AC-6933-4699-9003-70155A276F64}" presName="node" presStyleLbl="node1" presStyleIdx="3" presStyleCnt="5" custLinFactNeighborY="2420">
        <dgm:presLayoutVars>
          <dgm:bulletEnabled val="1"/>
        </dgm:presLayoutVars>
      </dgm:prSet>
      <dgm:spPr/>
    </dgm:pt>
    <dgm:pt modelId="{DA86F19C-B394-4546-8FF3-F90EB5F125CB}" type="pres">
      <dgm:prSet presAssocID="{AE7A9BC8-8644-427C-8522-1A9F26E50622}" presName="sibTrans" presStyleCnt="0"/>
      <dgm:spPr/>
    </dgm:pt>
    <dgm:pt modelId="{E1329423-4B43-406C-9982-455AEA430A32}" type="pres">
      <dgm:prSet presAssocID="{A7183DA5-234E-45A8-8370-F775D85C385F}" presName="node" presStyleLbl="node1" presStyleIdx="4" presStyleCnt="5">
        <dgm:presLayoutVars>
          <dgm:bulletEnabled val="1"/>
        </dgm:presLayoutVars>
      </dgm:prSet>
      <dgm:spPr/>
    </dgm:pt>
  </dgm:ptLst>
  <dgm:cxnLst>
    <dgm:cxn modelId="{DE365C05-BD70-4DD6-A400-2AA3C00C56E9}" srcId="{0615ABBB-BA8A-4E9E-9B6E-EB68B2CC4853}" destId="{5FD034BF-0E12-43AD-9CF9-95203B449E5A}" srcOrd="0" destOrd="0" parTransId="{8F8409C3-7FEB-4A75-9F49-6241BE8CA00C}" sibTransId="{2738674A-FCA0-420D-A4F8-61FD1CE806FA}"/>
    <dgm:cxn modelId="{552DEC0A-3F29-476E-8CEA-39E438CCFD62}" srcId="{0615ABBB-BA8A-4E9E-9B6E-EB68B2CC4853}" destId="{F26C6BF3-717D-4195-A53B-0221FC7534BE}" srcOrd="1" destOrd="0" parTransId="{52BC4FC8-D9DC-46BF-A58A-06CAE30623B8}" sibTransId="{547AEEAC-6B5E-4D68-A6E7-A181DD9F1F1A}"/>
    <dgm:cxn modelId="{860CB416-7791-44F3-9E92-3C87A07F14EA}" type="presOf" srcId="{A7183DA5-234E-45A8-8370-F775D85C385F}" destId="{E1329423-4B43-406C-9982-455AEA430A32}" srcOrd="0" destOrd="0" presId="urn:microsoft.com/office/officeart/2005/8/layout/default"/>
    <dgm:cxn modelId="{32926C1A-7DF2-4881-A072-A2DA7BF64C50}" srcId="{0615ABBB-BA8A-4E9E-9B6E-EB68B2CC4853}" destId="{A7183DA5-234E-45A8-8370-F775D85C385F}" srcOrd="4" destOrd="0" parTransId="{2F937F88-1F5C-4785-9A2B-4073EA923D7D}" sibTransId="{36B04E8E-5C0A-42D3-BD38-CB9BB19D9160}"/>
    <dgm:cxn modelId="{271B9F62-FA00-4E26-B2E4-43B1E4599899}" srcId="{0615ABBB-BA8A-4E9E-9B6E-EB68B2CC4853}" destId="{054405AC-6933-4699-9003-70155A276F64}" srcOrd="3" destOrd="0" parTransId="{138A7776-352A-4225-BAA2-F6555F76DFE3}" sibTransId="{AE7A9BC8-8644-427C-8522-1A9F26E50622}"/>
    <dgm:cxn modelId="{1EC7474A-099E-4AD6-9974-0EEA45328D47}" type="presOf" srcId="{F26C6BF3-717D-4195-A53B-0221FC7534BE}" destId="{CC7278FD-932D-4FE0-BC6C-A6B2D7247B93}" srcOrd="0" destOrd="0" presId="urn:microsoft.com/office/officeart/2005/8/layout/default"/>
    <dgm:cxn modelId="{3D1B1B74-94F3-42CE-81C7-DA40FAAE5DFD}" type="presOf" srcId="{054405AC-6933-4699-9003-70155A276F64}" destId="{8DB8DBBF-B5B3-45E7-BDF6-0B2177A2DD17}" srcOrd="0" destOrd="0" presId="urn:microsoft.com/office/officeart/2005/8/layout/default"/>
    <dgm:cxn modelId="{1F291C92-4481-445C-BBF8-7E5B6A09697B}" type="presOf" srcId="{5FD034BF-0E12-43AD-9CF9-95203B449E5A}" destId="{6D471625-DF27-4A62-9051-38C22B6D52FE}" srcOrd="0" destOrd="0" presId="urn:microsoft.com/office/officeart/2005/8/layout/default"/>
    <dgm:cxn modelId="{197267B7-3069-4BE4-A3C3-EF73A07A35B3}" type="presOf" srcId="{0615ABBB-BA8A-4E9E-9B6E-EB68B2CC4853}" destId="{E36BFA60-0284-4BA3-8C96-08181B23BDA7}" srcOrd="0" destOrd="0" presId="urn:microsoft.com/office/officeart/2005/8/layout/default"/>
    <dgm:cxn modelId="{982722B9-864F-4D50-9803-0B2A59E5CA12}" srcId="{0615ABBB-BA8A-4E9E-9B6E-EB68B2CC4853}" destId="{E65FD3DE-D205-4676-BFF3-E727A46B2BB5}" srcOrd="2" destOrd="0" parTransId="{4CCFDC9C-429D-436B-9078-31984B1676B8}" sibTransId="{E977EBAD-E4F8-41A4-BA80-1F09A5C8AA59}"/>
    <dgm:cxn modelId="{7D72CFC8-A65E-4534-B53F-01B93C605E4B}" type="presOf" srcId="{E65FD3DE-D205-4676-BFF3-E727A46B2BB5}" destId="{753D48EE-6A59-458C-B841-1CAAD22DE9E4}" srcOrd="0" destOrd="0" presId="urn:microsoft.com/office/officeart/2005/8/layout/default"/>
    <dgm:cxn modelId="{BFA47E8C-676F-40E5-800C-3F07837DD637}" type="presParOf" srcId="{E36BFA60-0284-4BA3-8C96-08181B23BDA7}" destId="{6D471625-DF27-4A62-9051-38C22B6D52FE}" srcOrd="0" destOrd="0" presId="urn:microsoft.com/office/officeart/2005/8/layout/default"/>
    <dgm:cxn modelId="{5B8D3893-2259-4113-9159-44B8678586C6}" type="presParOf" srcId="{E36BFA60-0284-4BA3-8C96-08181B23BDA7}" destId="{40227867-E808-4494-861F-D689703A511E}" srcOrd="1" destOrd="0" presId="urn:microsoft.com/office/officeart/2005/8/layout/default"/>
    <dgm:cxn modelId="{D8892873-6C5F-41C0-B49F-8F1DC2138C92}" type="presParOf" srcId="{E36BFA60-0284-4BA3-8C96-08181B23BDA7}" destId="{CC7278FD-932D-4FE0-BC6C-A6B2D7247B93}" srcOrd="2" destOrd="0" presId="urn:microsoft.com/office/officeart/2005/8/layout/default"/>
    <dgm:cxn modelId="{F1A93DFF-D2B6-4F64-AEB3-CAF032A42AC5}" type="presParOf" srcId="{E36BFA60-0284-4BA3-8C96-08181B23BDA7}" destId="{D2BAFFB0-CC7D-4572-8402-23C94E1E0A0E}" srcOrd="3" destOrd="0" presId="urn:microsoft.com/office/officeart/2005/8/layout/default"/>
    <dgm:cxn modelId="{CBFA8C54-A5E9-405E-8E4C-DAFF57618487}" type="presParOf" srcId="{E36BFA60-0284-4BA3-8C96-08181B23BDA7}" destId="{753D48EE-6A59-458C-B841-1CAAD22DE9E4}" srcOrd="4" destOrd="0" presId="urn:microsoft.com/office/officeart/2005/8/layout/default"/>
    <dgm:cxn modelId="{4981B174-0320-4AFE-9C0E-4EC58BCC0B19}" type="presParOf" srcId="{E36BFA60-0284-4BA3-8C96-08181B23BDA7}" destId="{362CEEDF-461A-4DC0-8F6C-62E6E204C206}" srcOrd="5" destOrd="0" presId="urn:microsoft.com/office/officeart/2005/8/layout/default"/>
    <dgm:cxn modelId="{A021F125-913C-4435-AE76-63C08AA68C14}" type="presParOf" srcId="{E36BFA60-0284-4BA3-8C96-08181B23BDA7}" destId="{8DB8DBBF-B5B3-45E7-BDF6-0B2177A2DD17}" srcOrd="6" destOrd="0" presId="urn:microsoft.com/office/officeart/2005/8/layout/default"/>
    <dgm:cxn modelId="{23B2B7ED-4135-4E0A-A7A3-460C2A5DF97F}" type="presParOf" srcId="{E36BFA60-0284-4BA3-8C96-08181B23BDA7}" destId="{DA86F19C-B394-4546-8FF3-F90EB5F125CB}" srcOrd="7" destOrd="0" presId="urn:microsoft.com/office/officeart/2005/8/layout/default"/>
    <dgm:cxn modelId="{717C9AD9-9F02-4155-811D-8FE2800F36BD}" type="presParOf" srcId="{E36BFA60-0284-4BA3-8C96-08181B23BDA7}" destId="{E1329423-4B43-406C-9982-455AEA430A3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71625-DF27-4A62-9051-38C22B6D52FE}">
      <dsp:nvSpPr>
        <dsp:cNvPr id="0" name=""/>
        <dsp:cNvSpPr/>
      </dsp:nvSpPr>
      <dsp:spPr>
        <a:xfrm>
          <a:off x="0" y="365104"/>
          <a:ext cx="3286125" cy="197167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 dirty="0"/>
            <a:t>¿Por donde empezamos?</a:t>
          </a:r>
          <a:endParaRPr lang="en-US" sz="4100" kern="1200" dirty="0"/>
        </a:p>
      </dsp:txBody>
      <dsp:txXfrm>
        <a:off x="0" y="365104"/>
        <a:ext cx="3286125" cy="1971675"/>
      </dsp:txXfrm>
    </dsp:sp>
    <dsp:sp modelId="{CC7278FD-932D-4FE0-BC6C-A6B2D7247B93}">
      <dsp:nvSpPr>
        <dsp:cNvPr id="0" name=""/>
        <dsp:cNvSpPr/>
      </dsp:nvSpPr>
      <dsp:spPr>
        <a:xfrm>
          <a:off x="3614737" y="365104"/>
          <a:ext cx="3286125" cy="1971675"/>
        </a:xfrm>
        <a:prstGeom prst="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 dirty="0">
              <a:cs typeface="Calibri Light"/>
            </a:rPr>
            <a:t>Autenticación</a:t>
          </a:r>
        </a:p>
      </dsp:txBody>
      <dsp:txXfrm>
        <a:off x="3614737" y="365104"/>
        <a:ext cx="3286125" cy="1971675"/>
      </dsp:txXfrm>
    </dsp:sp>
    <dsp:sp modelId="{753D48EE-6A59-458C-B841-1CAAD22DE9E4}">
      <dsp:nvSpPr>
        <dsp:cNvPr id="0" name=""/>
        <dsp:cNvSpPr/>
      </dsp:nvSpPr>
      <dsp:spPr>
        <a:xfrm>
          <a:off x="7229475" y="365104"/>
          <a:ext cx="3286125" cy="1971675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 dirty="0"/>
            <a:t>Autorización</a:t>
          </a:r>
        </a:p>
      </dsp:txBody>
      <dsp:txXfrm>
        <a:off x="7229475" y="365104"/>
        <a:ext cx="3286125" cy="1971675"/>
      </dsp:txXfrm>
    </dsp:sp>
    <dsp:sp modelId="{8DB8DBBF-B5B3-45E7-BDF6-0B2177A2DD17}">
      <dsp:nvSpPr>
        <dsp:cNvPr id="0" name=""/>
        <dsp:cNvSpPr/>
      </dsp:nvSpPr>
      <dsp:spPr>
        <a:xfrm>
          <a:off x="1807368" y="2713106"/>
          <a:ext cx="3286125" cy="1971675"/>
        </a:xfrm>
        <a:prstGeom prst="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Claims</a:t>
          </a:r>
        </a:p>
      </dsp:txBody>
      <dsp:txXfrm>
        <a:off x="1807368" y="2713106"/>
        <a:ext cx="3286125" cy="1971675"/>
      </dsp:txXfrm>
    </dsp:sp>
    <dsp:sp modelId="{E1329423-4B43-406C-9982-455AEA430A32}">
      <dsp:nvSpPr>
        <dsp:cNvPr id="0" name=""/>
        <dsp:cNvSpPr/>
      </dsp:nvSpPr>
      <dsp:spPr>
        <a:xfrm>
          <a:off x="5422106" y="2665391"/>
          <a:ext cx="3286125" cy="1971675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Filter</a:t>
          </a:r>
        </a:p>
      </dsp:txBody>
      <dsp:txXfrm>
        <a:off x="5422106" y="2665391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03/04/2020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49559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8389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Que vamos a ver en la sesión de hoy???  Esta claro que hace en nuestro día a día muchos empezamos a implementar una API, quizás muchos empiecen primero con la implementación de la lógica funcional .. Y empezamos  de abajo arriba … pero en esta sesión que vamos a ver .. Vamos a centrarnos solo en la parte de la API que es lo que necesitamos para tener todo lo necesario para hacer una API de la que nos sintamos medianamente orgullosos  y como hacerla en .NET Core 3.1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793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autenticar siempre es algo que dejamos para el final … aunque para mi casi es lo primero que deberíamos de poner ?? Si hay algo que tiene una seguridad por algo será … muchas veces nos ponemos el </a:t>
            </a:r>
            <a:r>
              <a:rPr lang="es-ES" dirty="0" err="1"/>
              <a:t>simil</a:t>
            </a:r>
            <a:r>
              <a:rPr lang="es-ES" dirty="0"/>
              <a:t> de la construcción y claro cuando hacemos la casa lo ultimo que debemos de poner es la puerta de entrada … pero eso depende porque si no aseguras tu casa o la obra ya sabes como acaba esta … en lo ajeno no .. Pues con  las APIS es igual y si un método tiene que tener autenticación y autorización cuanto antes mejor …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5295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8601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03/04/2020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03/04/2020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03/04/2020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03/04/2020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6944C1-403E-A94C-B8C7-124168D62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20599"/>
            <a:ext cx="12192000" cy="4968694"/>
          </a:xfrm>
          <a:prstGeom prst="rect">
            <a:avLst/>
          </a:prstGeom>
        </p:spPr>
      </p:pic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03/04/2020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encamina.com/desarrollandosobresharepoint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mailto:adiaz@encamina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URL" TargetMode="External"/><Relationship Id="rId2" Type="http://schemas.openxmlformats.org/officeDocument/2006/relationships/hyperlink" Target="https://es.wikipedia.org/wiki/Acreditaci%C3%B3n_de_identida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.wikipedia.org/wiki/XRI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04/04/2020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5275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Como autenticar y </a:t>
            </a:r>
            <a:r>
              <a:rPr lang="es-ES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securizar</a:t>
            </a: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tu API REST en .NET Core como un </a:t>
            </a:r>
            <a:r>
              <a:rPr lang="es-ES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Avenger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Adrián Díaz Cervera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MVP Office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Development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8" y="5863707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@AdrianDiaz81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38B80E2-4CC9-41CC-BF31-FC7686771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672" y="5733722"/>
            <a:ext cx="2292639" cy="105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91">
        <p:fade/>
      </p:transition>
    </mc:Choice>
    <mc:Fallback xmlns="">
      <p:transition spd="med" advTm="11091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77872-E9A1-4044-B13E-ADA53D88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MSAL </a:t>
            </a:r>
            <a:r>
              <a:rPr lang="es-ES" dirty="0" err="1"/>
              <a:t>Microsft</a:t>
            </a:r>
            <a:r>
              <a:rPr lang="es-ES" dirty="0"/>
              <a:t> Authentication Library 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2878DC-856E-4CA5-94E0-3A863701F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No es necesario usar directamente las bibliotecas de OAuth ni el código en el protocolo en la aplicación.</a:t>
            </a:r>
          </a:p>
          <a:p>
            <a:r>
              <a:rPr lang="es-ES" dirty="0"/>
              <a:t>Adquiere tokens en nombre de un usuario o en nombre de una aplicación (cuando se aplica a la plataforma).</a:t>
            </a:r>
          </a:p>
          <a:p>
            <a:r>
              <a:rPr lang="es-ES" dirty="0"/>
              <a:t>Mantiene una caché de tokens y actualiza los tokens en nombre del usuario cuando están por expirar. No es necesario que el usuario controle la expiración de los tokens.</a:t>
            </a:r>
          </a:p>
          <a:p>
            <a:r>
              <a:rPr lang="es-ES" dirty="0"/>
              <a:t>Lo ayuda a especificar para qué publico quiere que la aplicación inicie sesión (su organización, varias organizaciones, cuentas personales, profesionales y educativas de Microsoft, identidades sociales con Azure AD B2C, usuarios en nubes soberanas y nacionales).</a:t>
            </a:r>
          </a:p>
          <a:p>
            <a:r>
              <a:rPr lang="es-ES" dirty="0"/>
              <a:t>Lo ayuda a configurar la aplicación a partir de archivos de configuración.</a:t>
            </a:r>
          </a:p>
          <a:p>
            <a:r>
              <a:rPr lang="es-ES" dirty="0"/>
              <a:t>Lo ayuda a solucionar problemas de la aplicación mediante la exposición de excepciones, registros y telemetría que requieren acción.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6445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07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5">
        <p:fade/>
      </p:transition>
    </mc:Choice>
    <mc:Fallback xmlns="">
      <p:transition spd="med" advTm="845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28">
        <p:fade/>
      </p:transition>
    </mc:Choice>
    <mc:Fallback xmlns="">
      <p:transition spd="med" advTm="5728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625D2FA-FF01-4E36-977B-315ED1B9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¿Quién soy? 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65B04FB4-40D5-4C2E-B623-12C20709282C}"/>
              </a:ext>
            </a:extLst>
          </p:cNvPr>
          <p:cNvSpPr txBox="1">
            <a:spLocks/>
          </p:cNvSpPr>
          <p:nvPr/>
        </p:nvSpPr>
        <p:spPr>
          <a:xfrm>
            <a:off x="643093" y="1508432"/>
            <a:ext cx="4933393" cy="727519"/>
          </a:xfrm>
          <a:prstGeom prst="rect">
            <a:avLst/>
          </a:prstGeom>
        </p:spPr>
        <p:txBody>
          <a:bodyPr vert="horz" wrap="square" lIns="182828" tIns="182828" rIns="0" bIns="0" rtlCol="0" anchor="t" anchorCtr="0">
            <a:spAutoFit/>
          </a:bodyPr>
          <a:lstStyle>
            <a:lvl1pPr marL="633579" indent="-630079" algn="l" defTabSz="995548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528" b="1" kern="1200" spc="-110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marL="381548" indent="-378047" algn="l" defTabSz="995548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kern="1200" spc="-55" baseline="0" dirty="0" smtClean="0">
                <a:solidFill>
                  <a:schemeClr val="tx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Adrián Díaz Cervera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24EEB9F-4CC4-4A31-96AF-99461BFF7483}"/>
              </a:ext>
            </a:extLst>
          </p:cNvPr>
          <p:cNvSpPr txBox="1">
            <a:spLocks/>
          </p:cNvSpPr>
          <p:nvPr/>
        </p:nvSpPr>
        <p:spPr>
          <a:xfrm>
            <a:off x="587434" y="2507223"/>
            <a:ext cx="7490292" cy="2711652"/>
          </a:xfrm>
          <a:prstGeom prst="rect">
            <a:avLst/>
          </a:prstGeom>
        </p:spPr>
        <p:txBody>
          <a:bodyPr vert="horz" wrap="square" lIns="182828" tIns="182828" rIns="0" bIns="0" rtlCol="0" anchor="t" anchorCtr="0">
            <a:spAutoFit/>
          </a:bodyPr>
          <a:lstStyle>
            <a:lvl1pPr marL="373331" indent="-373331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3528" b="0" kern="1200" spc="-110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marL="808882" indent="-311109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s-ES" sz="1600" kern="12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98" dirty="0"/>
              <a:t>Software Architect Lead at </a:t>
            </a:r>
            <a:r>
              <a:rPr lang="en-US" sz="2798" dirty="0" err="1"/>
              <a:t>Encamina</a:t>
            </a:r>
            <a:endParaRPr lang="en-US" sz="2798" dirty="0"/>
          </a:p>
          <a:p>
            <a:r>
              <a:rPr lang="en-US" sz="2798" dirty="0"/>
              <a:t>MVP Office Development </a:t>
            </a:r>
          </a:p>
          <a:p>
            <a:pPr marL="0" lvl="1" indent="0">
              <a:spcBef>
                <a:spcPts val="1103"/>
              </a:spcBef>
              <a:buNone/>
            </a:pPr>
            <a:r>
              <a:rPr lang="en-US" sz="1798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http://blogs.encamina.com/desarrollandosobresharepoint</a:t>
            </a:r>
            <a:endParaRPr lang="en-US" sz="1798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lvl="1" indent="0">
              <a:spcBef>
                <a:spcPts val="1103"/>
              </a:spcBef>
              <a:buNone/>
            </a:pPr>
            <a:r>
              <a:rPr lang="en-US" sz="1798" dirty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adiaz@encamina.com</a:t>
            </a:r>
            <a:r>
              <a:rPr lang="en-US" sz="1798" dirty="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</a:p>
          <a:p>
            <a:pPr marL="0" lvl="1" indent="0">
              <a:spcBef>
                <a:spcPts val="1103"/>
              </a:spcBef>
              <a:buNone/>
            </a:pPr>
            <a:r>
              <a:rPr lang="en-US" sz="1798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@AdrianDiaz81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</a:p>
          <a:p>
            <a:pPr marL="374400" lvl="1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45228B8-7839-42EE-9A47-E2E43F26EF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49436"/>
            <a:ext cx="439925" cy="403001"/>
          </a:xfrm>
          <a:prstGeom prst="rect">
            <a:avLst/>
          </a:prstGeom>
        </p:spPr>
      </p:pic>
      <p:pic>
        <p:nvPicPr>
          <p:cNvPr id="8" name="Picture 2" descr="http://4.bp.blogspot.com/-OUfCsUCY3B4/VGgJCYMcsGI/AAAAAAAAIuQ/dyBpOE8ZilM/s230/mvp_logo.png">
            <a:extLst>
              <a:ext uri="{FF2B5EF4-FFF2-40B4-BE49-F238E27FC236}">
                <a16:creationId xmlns:a16="http://schemas.microsoft.com/office/drawing/2014/main" id="{62FFCBDE-6B33-4032-BC20-50C504899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747" y="4237816"/>
            <a:ext cx="2322604" cy="86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n relacionada">
            <a:extLst>
              <a:ext uri="{FF2B5EF4-FFF2-40B4-BE49-F238E27FC236}">
                <a16:creationId xmlns:a16="http://schemas.microsoft.com/office/drawing/2014/main" id="{D764ECF0-56E1-4EC0-82FC-913B48A11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53" t="4056" r="49166" b="-9022"/>
          <a:stretch/>
        </p:blipFill>
        <p:spPr bwMode="auto">
          <a:xfrm>
            <a:off x="7120731" y="1033670"/>
            <a:ext cx="5071269" cy="595552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95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1"/>
    </mc:Choice>
    <mc:Fallback xmlns="">
      <p:transition spd="slow" advTm="178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graphicFrame>
        <p:nvGraphicFramePr>
          <p:cNvPr id="7" name="CuadroTexto 2">
            <a:extLst>
              <a:ext uri="{FF2B5EF4-FFF2-40B4-BE49-F238E27FC236}">
                <a16:creationId xmlns:a16="http://schemas.microsoft.com/office/drawing/2014/main" id="{C70BE216-AD3B-4CB3-B527-89FD31B96B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028272"/>
              </p:ext>
            </p:extLst>
          </p:nvPr>
        </p:nvGraphicFramePr>
        <p:xfrm>
          <a:off x="838200" y="1174792"/>
          <a:ext cx="10515600" cy="5002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477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8"/>
    </mc:Choice>
    <mc:Fallback xmlns="">
      <p:transition spd="slow" advTm="166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0C55F-E9AB-4482-A7F3-5A8DB542C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96893"/>
            <a:ext cx="5120114" cy="19610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Autenticación vs Autorizacion	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C4E7F3-179A-4692-B7D4-7EA97EB44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Autenticación =&gt; Identifica elementos de autenticación y crea la instancia de la Claim principal</a:t>
            </a:r>
          </a:p>
          <a:p>
            <a:endParaRPr lang="en-US" sz="1800"/>
          </a:p>
          <a:p>
            <a:r>
              <a:rPr lang="en-US" sz="1800"/>
              <a:t>Autorización =&gt;  En base a la Claim del usuario el usuario tiene unos permisos para realizar determinadas acciones </a:t>
            </a:r>
          </a:p>
        </p:txBody>
      </p:sp>
      <p:pic>
        <p:nvPicPr>
          <p:cNvPr id="5" name="Picture 2" descr="Imagen relacionada">
            <a:extLst>
              <a:ext uri="{FF2B5EF4-FFF2-40B4-BE49-F238E27FC236}">
                <a16:creationId xmlns:a16="http://schemas.microsoft.com/office/drawing/2014/main" id="{8FFD017E-0EE3-4DD6-B904-0F53C442B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2" r="19577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314588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36F58-C64A-4866-9E69-EEBF9631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Autenticación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EEA40A-34FB-4F8B-B2A3-B85BE5274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¡Autenticación siempre es muy difícil!! 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Estableceremos una Autenticación usando JWT</a:t>
            </a:r>
          </a:p>
          <a:p>
            <a:pPr marL="457200" lvl="1" indent="0">
              <a:buNone/>
            </a:pPr>
            <a:r>
              <a:rPr lang="es-ES" dirty="0"/>
              <a:t>JSON Web Token (abreviado JWT) es un estándar abierto </a:t>
            </a:r>
          </a:p>
          <a:p>
            <a:pPr marL="457200" lvl="1" indent="0">
              <a:buNone/>
            </a:pPr>
            <a:r>
              <a:rPr lang="es-ES" dirty="0"/>
              <a:t>basado en JSON propuesto por IETF (RFC 7519) </a:t>
            </a:r>
          </a:p>
          <a:p>
            <a:pPr marL="457200" lvl="1" indent="0">
              <a:buNone/>
            </a:pPr>
            <a:r>
              <a:rPr lang="es-ES" dirty="0"/>
              <a:t>para la creación de tokens de acceso 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Picture 2" descr="Imagen relacionada">
            <a:extLst>
              <a:ext uri="{FF2B5EF4-FFF2-40B4-BE49-F238E27FC236}">
                <a16:creationId xmlns:a16="http://schemas.microsoft.com/office/drawing/2014/main" id="{E54BABE8-D1D8-45EE-BDE1-74858BC8E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1" r="39238"/>
          <a:stretch/>
        </p:blipFill>
        <p:spPr bwMode="auto">
          <a:xfrm>
            <a:off x="8302509" y="972001"/>
            <a:ext cx="3889491" cy="4407243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70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58B9D-3C9F-4F2E-A369-700634C78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OpenID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D1CA96-D69B-400A-A3FE-3C03AA743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b="1" dirty="0" err="1"/>
              <a:t>OpenID</a:t>
            </a:r>
            <a:r>
              <a:rPr lang="es-ES" dirty="0"/>
              <a:t> es un estándar de </a:t>
            </a:r>
            <a:r>
              <a:rPr lang="es-ES" dirty="0">
                <a:hlinkClick r:id="rId2" tooltip="Acreditación de identidad"/>
              </a:rPr>
              <a:t>identificación</a:t>
            </a:r>
            <a:r>
              <a:rPr lang="es-ES" dirty="0"/>
              <a:t> digital descentralizado, con el que un usuario puede identificarse en una página web a través de una </a:t>
            </a:r>
            <a:r>
              <a:rPr lang="es-ES" dirty="0">
                <a:hlinkClick r:id="rId3" tooltip="URL"/>
              </a:rPr>
              <a:t>URL</a:t>
            </a:r>
            <a:r>
              <a:rPr lang="es-ES" dirty="0"/>
              <a:t> (o un </a:t>
            </a:r>
            <a:r>
              <a:rPr lang="es-ES" dirty="0">
                <a:hlinkClick r:id="rId4" tooltip="XRI"/>
              </a:rPr>
              <a:t>XRI</a:t>
            </a:r>
            <a:r>
              <a:rPr lang="es-ES" dirty="0"/>
              <a:t> en la versión actual) y puede ser verificado por cualquier servidor que soporte el protocolo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Un glosario básico de los términos usados con </a:t>
            </a:r>
            <a:r>
              <a:rPr lang="es-ES" dirty="0" err="1"/>
              <a:t>OpenID</a:t>
            </a:r>
            <a:r>
              <a:rPr lang="es-ES" dirty="0"/>
              <a:t>: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Usuario final =&gt; la persona que quiere acceder con su identidad a un sitio.</a:t>
            </a:r>
          </a:p>
          <a:p>
            <a:pPr marL="0" indent="0">
              <a:buNone/>
            </a:pPr>
            <a:r>
              <a:rPr lang="es-ES" dirty="0"/>
              <a:t>Identificador =&gt; la URL o XRI elegida por el usuario final como su identificador </a:t>
            </a:r>
            <a:r>
              <a:rPr lang="es-ES" dirty="0" err="1"/>
              <a:t>OpenID</a:t>
            </a:r>
            <a:r>
              <a:rPr lang="es-ES" dirty="0"/>
              <a:t>.</a:t>
            </a:r>
          </a:p>
          <a:p>
            <a:pPr marL="0" indent="0">
              <a:buNone/>
            </a:pPr>
            <a:r>
              <a:rPr lang="es-ES" dirty="0"/>
              <a:t>Proveedor de identidad =&gt;Un proveedor de servicios que ofrece registro de URL o XRI </a:t>
            </a:r>
            <a:r>
              <a:rPr lang="es-ES" dirty="0" err="1"/>
              <a:t>OpenID</a:t>
            </a:r>
            <a:r>
              <a:rPr lang="es-ES" dirty="0"/>
              <a:t> y proveen autenticación </a:t>
            </a:r>
            <a:r>
              <a:rPr lang="es-ES" dirty="0" err="1"/>
              <a:t>OpenID</a:t>
            </a:r>
            <a:r>
              <a:rPr lang="es-ES" dirty="0"/>
              <a:t>.</a:t>
            </a:r>
          </a:p>
          <a:p>
            <a:pPr marL="0" indent="0">
              <a:buNone/>
            </a:pPr>
            <a:r>
              <a:rPr lang="es-ES" dirty="0"/>
              <a:t>Parte confidente =&gt; el sitio que quiere verificar la identidad del usuario final.</a:t>
            </a:r>
          </a:p>
        </p:txBody>
      </p:sp>
    </p:spTree>
    <p:extLst>
      <p:ext uri="{BB962C8B-B14F-4D97-AF65-F5344CB8AC3E}">
        <p14:creationId xmlns:p14="http://schemas.microsoft.com/office/powerpoint/2010/main" val="3073955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 un token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8BF0FF7-0747-45FC-9C66-D82BDB118CDB}"/>
              </a:ext>
            </a:extLst>
          </p:cNvPr>
          <p:cNvSpPr txBox="1"/>
          <p:nvPr/>
        </p:nvSpPr>
        <p:spPr>
          <a:xfrm>
            <a:off x="466283" y="1298053"/>
            <a:ext cx="110575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parámetro </a:t>
            </a:r>
            <a:r>
              <a:rPr lang="es-ES" dirty="0" err="1"/>
              <a:t>iss</a:t>
            </a:r>
            <a:r>
              <a:rPr lang="es-ES" dirty="0"/>
              <a:t> debe coincidir con la clave utilizada en la asignación de inicios de sesión (por ejemplo, login.provider.com).</a:t>
            </a:r>
          </a:p>
          <a:p>
            <a:endParaRPr lang="es-ES" dirty="0"/>
          </a:p>
          <a:p>
            <a:r>
              <a:rPr lang="es-ES" dirty="0"/>
              <a:t>La firma debe ser válida. Debe poder verificarse mediante una clave pública RSA.</a:t>
            </a:r>
          </a:p>
          <a:p>
            <a:endParaRPr lang="es-ES" dirty="0"/>
          </a:p>
          <a:p>
            <a:r>
              <a:rPr lang="es-ES" dirty="0"/>
              <a:t>La huella digital del certificado que alberga la clave pública coincide con lo que está configurado en el proveedor </a:t>
            </a:r>
            <a:r>
              <a:rPr lang="es-ES" dirty="0" err="1"/>
              <a:t>OpenId</a:t>
            </a:r>
            <a:r>
              <a:rPr lang="es-ES" dirty="0"/>
              <a:t> </a:t>
            </a:r>
            <a:r>
              <a:rPr lang="es-ES" dirty="0" err="1"/>
              <a:t>Connect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Si el parámetro </a:t>
            </a:r>
            <a:r>
              <a:rPr lang="es-ES" dirty="0" err="1"/>
              <a:t>azp</a:t>
            </a:r>
            <a:r>
              <a:rPr lang="es-ES" dirty="0"/>
              <a:t> está presente, compruebe este valor comparándolo con la lista de los ID de cliente del proveedor </a:t>
            </a:r>
            <a:r>
              <a:rPr lang="es-ES" dirty="0" err="1"/>
              <a:t>OpenId</a:t>
            </a:r>
            <a:r>
              <a:rPr lang="es-ES" dirty="0"/>
              <a:t> </a:t>
            </a:r>
            <a:r>
              <a:rPr lang="es-ES" dirty="0" err="1"/>
              <a:t>Connect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Si el parámetro </a:t>
            </a:r>
            <a:r>
              <a:rPr lang="es-ES" dirty="0" err="1"/>
              <a:t>azp</a:t>
            </a:r>
            <a:r>
              <a:rPr lang="es-ES" dirty="0"/>
              <a:t> no está presente, compruebe el parámetro </a:t>
            </a:r>
            <a:r>
              <a:rPr lang="es-ES" dirty="0" err="1"/>
              <a:t>aud</a:t>
            </a:r>
            <a:r>
              <a:rPr lang="es-ES" dirty="0"/>
              <a:t> comparándolo con la lista de los ID de cliente del proveedor </a:t>
            </a:r>
            <a:r>
              <a:rPr lang="es-ES" dirty="0" err="1"/>
              <a:t>OpenId</a:t>
            </a:r>
            <a:r>
              <a:rPr lang="es-ES" dirty="0"/>
              <a:t> </a:t>
            </a:r>
            <a:r>
              <a:rPr lang="es-ES" dirty="0" err="1"/>
              <a:t>Connect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0906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77872-E9A1-4044-B13E-ADA53D88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Active Directory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2878DC-856E-4CA5-94E0-3A863701F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F2F16-7660-4593-852F-D6EC3CB7EC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14235"/>
            <a:ext cx="10003899" cy="48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004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761</Words>
  <Application>Microsoft Office PowerPoint</Application>
  <PresentationFormat>Panorámica</PresentationFormat>
  <Paragraphs>79</Paragraphs>
  <Slides>12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Segoe UI</vt:lpstr>
      <vt:lpstr>Segoe UI Light</vt:lpstr>
      <vt:lpstr>Tema de Office</vt:lpstr>
      <vt:lpstr>Presentación de PowerPoint</vt:lpstr>
      <vt:lpstr>Sponsors</vt:lpstr>
      <vt:lpstr>¿Quién soy? </vt:lpstr>
      <vt:lpstr>Agenda</vt:lpstr>
      <vt:lpstr>Autenticación vs Autorizacion </vt:lpstr>
      <vt:lpstr>Autenticación</vt:lpstr>
      <vt:lpstr>OpenID</vt:lpstr>
      <vt:lpstr>Validación de un token</vt:lpstr>
      <vt:lpstr>Azure Active Directory</vt:lpstr>
      <vt:lpstr>MSAL Microsft Authentication Library  </vt:lpstr>
      <vt:lpstr>Sponsors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Adrián Díaz Cervera</cp:lastModifiedBy>
  <cp:revision>23</cp:revision>
  <dcterms:created xsi:type="dcterms:W3CDTF">2018-11-16T16:29:33Z</dcterms:created>
  <dcterms:modified xsi:type="dcterms:W3CDTF">2020-04-03T07:21:30Z</dcterms:modified>
</cp:coreProperties>
</file>